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56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9E84F-2F3B-43FA-AD85-E7D927A88255}" type="datetimeFigureOut">
              <a:rPr lang="ru-RU" smtClean="0"/>
              <a:pPr/>
              <a:t>09.02.2024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0A6DF-8A7C-4E3B-8F3C-6227734DE0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153430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9E84F-2F3B-43FA-AD85-E7D927A88255}" type="datetimeFigureOut">
              <a:rPr lang="ru-RU" smtClean="0"/>
              <a:pPr/>
              <a:t>09.02.2024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0A6DF-8A7C-4E3B-8F3C-6227734DE0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214625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9E84F-2F3B-43FA-AD85-E7D927A88255}" type="datetimeFigureOut">
              <a:rPr lang="ru-RU" smtClean="0"/>
              <a:pPr/>
              <a:t>09.02.2024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0A6DF-8A7C-4E3B-8F3C-6227734DE0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727942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9E84F-2F3B-43FA-AD85-E7D927A88255}" type="datetimeFigureOut">
              <a:rPr lang="ru-RU" smtClean="0"/>
              <a:pPr/>
              <a:t>09.02.2024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0A6DF-8A7C-4E3B-8F3C-6227734DE0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562222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9E84F-2F3B-43FA-AD85-E7D927A88255}" type="datetimeFigureOut">
              <a:rPr lang="ru-RU" smtClean="0"/>
              <a:pPr/>
              <a:t>09.02.2024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0A6DF-8A7C-4E3B-8F3C-6227734DE0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01588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9E84F-2F3B-43FA-AD85-E7D927A88255}" type="datetimeFigureOut">
              <a:rPr lang="ru-RU" smtClean="0"/>
              <a:pPr/>
              <a:t>09.02.2024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0A6DF-8A7C-4E3B-8F3C-6227734DE0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908081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9E84F-2F3B-43FA-AD85-E7D927A88255}" type="datetimeFigureOut">
              <a:rPr lang="ru-RU" smtClean="0"/>
              <a:pPr/>
              <a:t>09.02.2024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0A6DF-8A7C-4E3B-8F3C-6227734DE0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722361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9E84F-2F3B-43FA-AD85-E7D927A88255}" type="datetimeFigureOut">
              <a:rPr lang="ru-RU" smtClean="0"/>
              <a:pPr/>
              <a:t>09.02.2024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0A6DF-8A7C-4E3B-8F3C-6227734DE0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498798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9E84F-2F3B-43FA-AD85-E7D927A88255}" type="datetimeFigureOut">
              <a:rPr lang="ru-RU" smtClean="0"/>
              <a:pPr/>
              <a:t>09.02.2024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0A6DF-8A7C-4E3B-8F3C-6227734DE0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56209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9E84F-2F3B-43FA-AD85-E7D927A88255}" type="datetimeFigureOut">
              <a:rPr lang="ru-RU" smtClean="0"/>
              <a:pPr/>
              <a:t>09.02.2024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0A6DF-8A7C-4E3B-8F3C-6227734DE0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647627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9E84F-2F3B-43FA-AD85-E7D927A88255}" type="datetimeFigureOut">
              <a:rPr lang="ru-RU" smtClean="0"/>
              <a:pPr/>
              <a:t>09.02.2024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0A6DF-8A7C-4E3B-8F3C-6227734DE0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685341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40000" r="-4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F9E84F-2F3B-43FA-AD85-E7D927A88255}" type="datetimeFigureOut">
              <a:rPr lang="ru-RU" smtClean="0"/>
              <a:pPr/>
              <a:t>09.02.2024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00A6DF-8A7C-4E3B-8F3C-6227734DE0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59614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4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10" Type="http://schemas.openxmlformats.org/officeDocument/2006/relationships/slide" Target="slide5.xml"/><Relationship Id="rId4" Type="http://schemas.openxmlformats.org/officeDocument/2006/relationships/image" Target="../media/image8.jpeg"/><Relationship Id="rId9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7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8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9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2924944"/>
            <a:ext cx="7772400" cy="965969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Интерактивная игра</a:t>
            </a:r>
            <a:endParaRPr lang="ru-RU" sz="4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5445224"/>
            <a:ext cx="6400800" cy="1198984"/>
          </a:xfrm>
        </p:spPr>
        <p:txBody>
          <a:bodyPr>
            <a:normAutofit fontScale="92500"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Игру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подготовила учитель-логопед 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Лукова Роза Ивановна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вал 3">
            <a:hlinkClick r:id="rId2" action="ppaction://hlinksldjump"/>
          </p:cNvPr>
          <p:cNvSpPr/>
          <p:nvPr/>
        </p:nvSpPr>
        <p:spPr>
          <a:xfrm>
            <a:off x="7740352" y="5733256"/>
            <a:ext cx="1224136" cy="910952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Пуск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15616" y="863749"/>
            <a:ext cx="698477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4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Лексическая тема «Осень»</a:t>
            </a:r>
            <a:endParaRPr lang="ru-RU" sz="4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41855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Расширить знание детей об осени</a:t>
            </a:r>
          </a:p>
          <a:p>
            <a:pPr marL="0" indent="0">
              <a:buNone/>
            </a:pPr>
            <a:endParaRPr lang="ru-RU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Закрепить понятия о сезоном явлении « осень». Совершенствовать знания о характерных изменениях в природе, 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Дать детям элементарные представления об осени, ее признаках и явлениях 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Учить называть приметы осени, изменения в природе, используя образные слова и выражения.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Активизировать и расширять словарь детей.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Продолжать развивать внимание, мышление, память</a:t>
            </a: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трелка вправо 2">
            <a:hlinkClick r:id="rId2" action="ppaction://hlinksldjump"/>
          </p:cNvPr>
          <p:cNvSpPr/>
          <p:nvPr/>
        </p:nvSpPr>
        <p:spPr>
          <a:xfrm>
            <a:off x="8316416" y="6309320"/>
            <a:ext cx="576064" cy="432048"/>
          </a:xfrm>
          <a:prstGeom prst="rightArrow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31599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Разложи последовательность времен года(начиная с зимы)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83768" y="5180309"/>
            <a:ext cx="2066553" cy="144425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5517" y="5190216"/>
            <a:ext cx="2032645" cy="143434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88024" y="5180310"/>
            <a:ext cx="1989782" cy="144425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48264" y="5180310"/>
            <a:ext cx="2076078" cy="1434346"/>
          </a:xfrm>
          <a:prstGeom prst="rect">
            <a:avLst/>
          </a:prstGeom>
        </p:spPr>
      </p:pic>
      <p:sp>
        <p:nvSpPr>
          <p:cNvPr id="3" name="Стрелка вправо 2">
            <a:hlinkClick r:id="rId6" action="ppaction://hlinksldjump"/>
          </p:cNvPr>
          <p:cNvSpPr/>
          <p:nvPr/>
        </p:nvSpPr>
        <p:spPr>
          <a:xfrm>
            <a:off x="8388424" y="1556792"/>
            <a:ext cx="635918" cy="504056"/>
          </a:xfrm>
          <a:prstGeom prst="rightArrow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2930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1.85185E-6 L -0.25469 -0.2870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743" y="-143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86 -0.00139 L 0.24513 -0.28773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205" y="-143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7.40741E-7 L 0.00156 -0.26621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2" y="-1419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3.7037E-6 L -0.0033 -0.26551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4" y="-132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Найди признаки осени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9002" y="2204864"/>
            <a:ext cx="1628775" cy="146685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90958" y="2046701"/>
            <a:ext cx="2107346" cy="191576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11377" y="2823794"/>
            <a:ext cx="2190750" cy="169545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78394" y="3402476"/>
            <a:ext cx="1909493" cy="187859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6282" y="4548054"/>
            <a:ext cx="1829693" cy="197428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00062" y="4849179"/>
            <a:ext cx="1412776" cy="141277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9F5"/>
              </a:clrFrom>
              <a:clrTo>
                <a:srgbClr val="FFF9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63399" y="1536482"/>
            <a:ext cx="1988840" cy="198884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2000" y="4849179"/>
            <a:ext cx="1862060" cy="1736880"/>
          </a:xfrm>
          <a:prstGeom prst="rect">
            <a:avLst/>
          </a:prstGeom>
        </p:spPr>
      </p:pic>
      <p:sp>
        <p:nvSpPr>
          <p:cNvPr id="12" name="Облако 11"/>
          <p:cNvSpPr/>
          <p:nvPr/>
        </p:nvSpPr>
        <p:spPr>
          <a:xfrm>
            <a:off x="1043608" y="2046701"/>
            <a:ext cx="1042367" cy="777093"/>
          </a:xfrm>
          <a:prstGeom prst="cloud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ДА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3" name="Облако 12"/>
          <p:cNvSpPr/>
          <p:nvPr/>
        </p:nvSpPr>
        <p:spPr>
          <a:xfrm>
            <a:off x="3419872" y="2204864"/>
            <a:ext cx="1152128" cy="618930"/>
          </a:xfrm>
          <a:prstGeom prst="cloud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ДА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4" name="Облако 13"/>
          <p:cNvSpPr/>
          <p:nvPr/>
        </p:nvSpPr>
        <p:spPr>
          <a:xfrm>
            <a:off x="1580527" y="4257298"/>
            <a:ext cx="1296144" cy="761827"/>
          </a:xfrm>
          <a:prstGeom prst="cloud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Да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5" name="Облако 14"/>
          <p:cNvSpPr/>
          <p:nvPr/>
        </p:nvSpPr>
        <p:spPr>
          <a:xfrm>
            <a:off x="5631429" y="3748208"/>
            <a:ext cx="1358004" cy="792088"/>
          </a:xfrm>
          <a:prstGeom prst="cloud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ДА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6" name="Облако 15"/>
          <p:cNvSpPr/>
          <p:nvPr/>
        </p:nvSpPr>
        <p:spPr>
          <a:xfrm>
            <a:off x="7980471" y="2882569"/>
            <a:ext cx="954747" cy="712906"/>
          </a:xfrm>
          <a:prstGeom prst="cloud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Да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7" name="Облако 16"/>
          <p:cNvSpPr/>
          <p:nvPr/>
        </p:nvSpPr>
        <p:spPr>
          <a:xfrm>
            <a:off x="7793526" y="1120607"/>
            <a:ext cx="1098954" cy="643656"/>
          </a:xfrm>
          <a:prstGeom prst="cloud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НЕТ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8" name="Облако 17"/>
          <p:cNvSpPr/>
          <p:nvPr/>
        </p:nvSpPr>
        <p:spPr>
          <a:xfrm>
            <a:off x="3625210" y="4994320"/>
            <a:ext cx="946790" cy="723299"/>
          </a:xfrm>
          <a:prstGeom prst="cloud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Нет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9" name="Облако 18"/>
          <p:cNvSpPr/>
          <p:nvPr/>
        </p:nvSpPr>
        <p:spPr>
          <a:xfrm>
            <a:off x="6102127" y="5138174"/>
            <a:ext cx="1278185" cy="787226"/>
          </a:xfrm>
          <a:prstGeom prst="cloud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Нет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20" name="Стрелка вправо 19">
            <a:hlinkClick r:id="rId10" action="ppaction://hlinksldjump"/>
          </p:cNvPr>
          <p:cNvSpPr/>
          <p:nvPr/>
        </p:nvSpPr>
        <p:spPr>
          <a:xfrm>
            <a:off x="8252239" y="6261955"/>
            <a:ext cx="682979" cy="479413"/>
          </a:xfrm>
          <a:prstGeom prst="rightArrow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99630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1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1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1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7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Дары осени.</a:t>
            </a:r>
            <a:b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Собери грибы в корзину.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40123" y="4077072"/>
            <a:ext cx="5288777" cy="294446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0" y="2095325"/>
            <a:ext cx="2009775" cy="120015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1436" y="5315087"/>
            <a:ext cx="1685925" cy="128587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CED0BB"/>
              </a:clrFrom>
              <a:clrTo>
                <a:srgbClr val="CED0B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26219" y="2128784"/>
            <a:ext cx="1381125" cy="120015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11373" y="3883736"/>
            <a:ext cx="1628775" cy="124777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15200" y="2166330"/>
            <a:ext cx="1371600" cy="1162050"/>
          </a:xfrm>
          <a:prstGeom prst="rect">
            <a:avLst/>
          </a:prstGeom>
        </p:spPr>
      </p:pic>
      <p:sp>
        <p:nvSpPr>
          <p:cNvPr id="13" name="Стрелка вправо 12">
            <a:hlinkClick r:id="rId8" action="ppaction://hlinksldjump"/>
          </p:cNvPr>
          <p:cNvSpPr/>
          <p:nvPr/>
        </p:nvSpPr>
        <p:spPr>
          <a:xfrm>
            <a:off x="8388424" y="6381328"/>
            <a:ext cx="640476" cy="476672"/>
          </a:xfrm>
          <a:prstGeom prst="rightArrow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87094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-4.44444E-6 L -0.06007 0.3474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03" y="1736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4.07407E-6 L 0.37205 0.11782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594" y="58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4.44444E-6 L 0.59879 0.28541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931" y="142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Подбери к корешкам вершки.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14700" y="5013176"/>
            <a:ext cx="2314600" cy="161457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24544" y="1740682"/>
            <a:ext cx="3389842" cy="285609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05125" y="2348880"/>
            <a:ext cx="3333750" cy="22479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94412" y="1893026"/>
            <a:ext cx="3382724" cy="2703754"/>
          </a:xfrm>
          <a:prstGeom prst="rect">
            <a:avLst/>
          </a:prstGeom>
        </p:spPr>
      </p:pic>
      <p:sp>
        <p:nvSpPr>
          <p:cNvPr id="10" name="Стрелка вправо 9">
            <a:hlinkClick r:id="rId6" action="ppaction://hlinksldjump"/>
          </p:cNvPr>
          <p:cNvSpPr/>
          <p:nvPr/>
        </p:nvSpPr>
        <p:spPr>
          <a:xfrm>
            <a:off x="8316416" y="6309320"/>
            <a:ext cx="648072" cy="548680"/>
          </a:xfrm>
          <a:prstGeom prst="rightArrow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40751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2.96296E-6 L 0.31076 0.0590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538" y="294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EAEAE8"/>
              </a:clrFrom>
              <a:clrTo>
                <a:srgbClr val="EAEAE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47864" y="4725144"/>
            <a:ext cx="2563911" cy="196346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03123" y="1844824"/>
            <a:ext cx="3173818" cy="267408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80528" y="2057918"/>
            <a:ext cx="3333750" cy="22479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29250" y="1709632"/>
            <a:ext cx="3514750" cy="2809280"/>
          </a:xfrm>
          <a:prstGeom prst="rect">
            <a:avLst/>
          </a:prstGeom>
        </p:spPr>
      </p:pic>
      <p:sp>
        <p:nvSpPr>
          <p:cNvPr id="8" name="Стрелка вправо 7">
            <a:hlinkClick r:id="rId6" action="ppaction://hlinksldjump"/>
          </p:cNvPr>
          <p:cNvSpPr/>
          <p:nvPr/>
        </p:nvSpPr>
        <p:spPr>
          <a:xfrm>
            <a:off x="8244408" y="6309320"/>
            <a:ext cx="792088" cy="548680"/>
          </a:xfrm>
          <a:prstGeom prst="rightArrow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52991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556E-17 1.11111E-6 L 0.30608 0.0571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295" y="284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67944" y="4477564"/>
            <a:ext cx="1152128" cy="218425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2261158"/>
            <a:ext cx="2661029" cy="224204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01069" y="2229664"/>
            <a:ext cx="3333750" cy="22479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60686" y="1821500"/>
            <a:ext cx="3323059" cy="2656064"/>
          </a:xfrm>
          <a:prstGeom prst="rect">
            <a:avLst/>
          </a:prstGeom>
        </p:spPr>
      </p:pic>
      <p:sp>
        <p:nvSpPr>
          <p:cNvPr id="8" name="Стрелка вправо 7">
            <a:hlinkClick r:id="rId6" action="ppaction://hlinksldjump"/>
          </p:cNvPr>
          <p:cNvSpPr/>
          <p:nvPr/>
        </p:nvSpPr>
        <p:spPr>
          <a:xfrm>
            <a:off x="8388424" y="6165304"/>
            <a:ext cx="695321" cy="496515"/>
          </a:xfrm>
          <a:prstGeom prst="rightArrow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07087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7.40741E-7 L -0.31944 -0.0011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972" y="-6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140968"/>
            <a:ext cx="8229600" cy="1143000"/>
          </a:xfrm>
        </p:spPr>
        <p:txBody>
          <a:bodyPr>
            <a:noAutofit/>
          </a:bodyPr>
          <a:lstStyle/>
          <a:p>
            <a:r>
              <a:rPr lang="ru-RU" sz="6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Спасибо за выполненные задания!</a:t>
            </a:r>
            <a:endParaRPr lang="ru-RU" sz="6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48224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</TotalTime>
  <Words>110</Words>
  <Application>Microsoft Office PowerPoint</Application>
  <PresentationFormat>Экран (4:3)</PresentationFormat>
  <Paragraphs>27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   Интерактивная игра</vt:lpstr>
      <vt:lpstr>Слайд 2</vt:lpstr>
      <vt:lpstr>Разложи последовательность времен года(начиная с зимы)</vt:lpstr>
      <vt:lpstr>Найди признаки осени</vt:lpstr>
      <vt:lpstr>Дары осени. Собери грибы в корзину.</vt:lpstr>
      <vt:lpstr>Подбери к корешкам вершки.</vt:lpstr>
      <vt:lpstr>Слайд 7</vt:lpstr>
      <vt:lpstr>Слайд 8</vt:lpstr>
      <vt:lpstr>Спасибо за выполненные задания!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Интерактивная игра «Осень»</dc:title>
  <dc:creator>222</dc:creator>
  <cp:lastModifiedBy>Галина Гуденко</cp:lastModifiedBy>
  <cp:revision>12</cp:revision>
  <dcterms:created xsi:type="dcterms:W3CDTF">2023-07-13T12:04:18Z</dcterms:created>
  <dcterms:modified xsi:type="dcterms:W3CDTF">2024-02-09T06:39:35Z</dcterms:modified>
</cp:coreProperties>
</file>